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66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3E76817-B767-4ED3-8E4F-907D53D31163}">
          <p14:sldIdLst>
            <p14:sldId id="256"/>
            <p14:sldId id="257"/>
            <p14:sldId id="258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4"/>
            <p14:sldId id="277"/>
            <p14:sldId id="278"/>
            <p14:sldId id="279"/>
            <p14:sldId id="266"/>
          </p14:sldIdLst>
        </p14:section>
        <p14:section name="Sección sin título" id="{C8A26398-F6C3-4E68-84AA-EA0E5EF1620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99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6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23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53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3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5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51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87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15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4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9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E42B-03F8-49F8-9253-0662E5AC26EB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F8AE-5757-4367-86E1-A3F3018A67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1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8158" y="1751617"/>
            <a:ext cx="990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DIAGNÓSTICO INTEGRAL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CUESTIONARIO SOCIOEMOCIONAL</a:t>
            </a:r>
          </a:p>
          <a:p>
            <a:pPr algn="ctr"/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4° a 8° básico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EQUIPO CONVIVENCIA ESCOLAR</a:t>
            </a:r>
          </a:p>
          <a:p>
            <a:pPr algn="ctr"/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Marzo 2021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012" y="733709"/>
            <a:ext cx="1920352" cy="16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2351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1188816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pasa lo siguiente en el colegio?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</a:t>
                      </a:r>
                      <a:r>
                        <a:rPr lang="es-CL" baseline="0" dirty="0" smtClean="0"/>
                        <a:t> pasa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Pasa poco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Pasa bastante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Pasa mucho</a:t>
                      </a:r>
                    </a:p>
                    <a:p>
                      <a:r>
                        <a:rPr lang="es-CL" baseline="0" dirty="0" smtClean="0"/>
                        <a:t>(D)</a:t>
                      </a:r>
                      <a:endParaRPr lang="es-CL" dirty="0"/>
                    </a:p>
                  </a:txBody>
                  <a:tcPr/>
                </a:tc>
              </a:tr>
              <a:tr h="1100119">
                <a:tc>
                  <a:txBody>
                    <a:bodyPr/>
                    <a:lstStyle/>
                    <a:p>
                      <a:r>
                        <a:rPr lang="es-CL" dirty="0" smtClean="0"/>
                        <a:t>39.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 me enseñan a escuchar los sentimientos</a:t>
                      </a:r>
                      <a:r>
                        <a:rPr lang="es-CL" baseline="0" dirty="0" smtClean="0"/>
                        <a:t> de los demás.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59386">
                <a:tc>
                  <a:txBody>
                    <a:bodyPr/>
                    <a:lstStyle/>
                    <a:p>
                      <a:r>
                        <a:rPr lang="es-CL" dirty="0" smtClean="0"/>
                        <a:t>40.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Los Profesores</a:t>
                      </a:r>
                      <a:r>
                        <a:rPr lang="es-CL" baseline="0" dirty="0" smtClean="0"/>
                        <a:t> se esfuerzan para entender lo que pienso.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02355">
                <a:tc>
                  <a:txBody>
                    <a:bodyPr/>
                    <a:lstStyle/>
                    <a:p>
                      <a:r>
                        <a:rPr lang="es-CL" dirty="0" smtClean="0"/>
                        <a:t>41.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Siento que los Profesores comprenden mis sentimientos.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22415">
                <a:tc>
                  <a:txBody>
                    <a:bodyPr/>
                    <a:lstStyle/>
                    <a:p>
                      <a:r>
                        <a:rPr lang="es-CL" dirty="0" smtClean="0"/>
                        <a:t>42.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 me enseñan</a:t>
                      </a:r>
                      <a:r>
                        <a:rPr lang="es-CL" baseline="0" dirty="0" smtClean="0"/>
                        <a:t> a comprender lo que piensan los demás.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25263">
                <a:tc>
                  <a:txBody>
                    <a:bodyPr/>
                    <a:lstStyle/>
                    <a:p>
                      <a:r>
                        <a:rPr lang="es-CL" dirty="0" smtClean="0"/>
                        <a:t>43.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Los Profesores me escuchan cuando hablo de mis sentimientos.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959647">
                <a:tc>
                  <a:txBody>
                    <a:bodyPr/>
                    <a:lstStyle/>
                    <a:p>
                      <a:r>
                        <a:rPr lang="es-CL" dirty="0" smtClean="0"/>
                        <a:t>44.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 me dicen que es importante respetar los sentimientos de los demás.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85652"/>
              </p:ext>
            </p:extLst>
          </p:nvPr>
        </p:nvGraphicFramePr>
        <p:xfrm>
          <a:off x="191068" y="1323833"/>
          <a:ext cx="12192000" cy="450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1671428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pasa lo siguiente en el colegio?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</a:t>
                      </a:r>
                      <a:r>
                        <a:rPr lang="es-CL" baseline="0" dirty="0" smtClean="0"/>
                        <a:t> pasa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Pasa poco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Pasa bastante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Pasa mucho</a:t>
                      </a:r>
                    </a:p>
                    <a:p>
                      <a:r>
                        <a:rPr lang="es-CL" baseline="0" dirty="0" smtClean="0"/>
                        <a:t>(D)</a:t>
                      </a:r>
                      <a:endParaRPr lang="es-CL" dirty="0"/>
                    </a:p>
                  </a:txBody>
                  <a:tcPr/>
                </a:tc>
              </a:tr>
              <a:tr h="1546723">
                <a:tc>
                  <a:txBody>
                    <a:bodyPr/>
                    <a:lstStyle/>
                    <a:p>
                      <a:r>
                        <a:rPr lang="es-CL" dirty="0" smtClean="0"/>
                        <a:t>45.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</a:t>
                      </a:r>
                      <a:r>
                        <a:rPr lang="es-CL" baseline="0" dirty="0" smtClean="0"/>
                        <a:t> me enseñan que todos tenemos diferentes maneras de sentir.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285610">
                <a:tc>
                  <a:txBody>
                    <a:bodyPr/>
                    <a:lstStyle/>
                    <a:p>
                      <a:r>
                        <a:rPr lang="es-CL" dirty="0" smtClean="0"/>
                        <a:t>46.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 me enseñan que todos tenemos diferentes maneras de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pensar.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1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81715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40"/>
                <a:gridCol w="4254460"/>
                <a:gridCol w="2438400"/>
                <a:gridCol w="2438400"/>
                <a:gridCol w="2438400"/>
              </a:tblGrid>
              <a:tr h="1576021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Pensando en el año pasado (2020)</a:t>
                      </a:r>
                      <a:r>
                        <a:rPr lang="es-CL" sz="2400" baseline="0" dirty="0" smtClean="0"/>
                        <a:t> ¿Cuántas veces paso lo siguiente)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Nunca</a:t>
                      </a:r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Algunas veces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Muchas veces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</a:tr>
              <a:tr h="1458435">
                <a:tc>
                  <a:txBody>
                    <a:bodyPr/>
                    <a:lstStyle/>
                    <a:p>
                      <a:r>
                        <a:rPr lang="es-CL" dirty="0" smtClean="0"/>
                        <a:t>47.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Algún profesor del colegio se preocupo por</a:t>
                      </a:r>
                      <a:r>
                        <a:rPr lang="es-CL" baseline="0" dirty="0" smtClean="0"/>
                        <a:t> mi.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39294">
                <a:tc>
                  <a:txBody>
                    <a:bodyPr/>
                    <a:lstStyle/>
                    <a:p>
                      <a:r>
                        <a:rPr lang="es-CL" dirty="0" smtClean="0"/>
                        <a:t>48.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Algún profesor del</a:t>
                      </a:r>
                      <a:r>
                        <a:rPr lang="es-CL" baseline="0" dirty="0" smtClean="0"/>
                        <a:t> colegio se preocupo por mi familia.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96258">
                <a:tc>
                  <a:txBody>
                    <a:bodyPr/>
                    <a:lstStyle/>
                    <a:p>
                      <a:r>
                        <a:rPr lang="es-CL" dirty="0" smtClean="0"/>
                        <a:t>49.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Algún profesor del colegio me animo a estudiar.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87993">
                <a:tc>
                  <a:txBody>
                    <a:bodyPr/>
                    <a:lstStyle/>
                    <a:p>
                      <a:r>
                        <a:rPr lang="es-CL" dirty="0" smtClean="0"/>
                        <a:t>50.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Algún profesor del colegio se preocupo de que pudiera aprender.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77465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40"/>
                <a:gridCol w="4254460"/>
                <a:gridCol w="2438400"/>
                <a:gridCol w="2438400"/>
                <a:gridCol w="2438400"/>
              </a:tblGrid>
              <a:tr h="1576021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Pensando en este</a:t>
                      </a:r>
                      <a:r>
                        <a:rPr lang="es-CL" sz="2400" baseline="0" dirty="0" smtClean="0"/>
                        <a:t> año</a:t>
                      </a:r>
                      <a:r>
                        <a:rPr lang="es-CL" sz="2400" dirty="0" smtClean="0"/>
                        <a:t> (2021)</a:t>
                      </a:r>
                      <a:r>
                        <a:rPr lang="es-CL" sz="2400" baseline="0" dirty="0" smtClean="0"/>
                        <a:t> ¿Te gustaría que el colegio haga lo siguiente?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</a:t>
                      </a:r>
                      <a:r>
                        <a:rPr lang="es-CL" baseline="0" dirty="0" smtClean="0"/>
                        <a:t> me gustaría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Me da lo mismo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Me gustaría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</a:tr>
              <a:tr h="1458435">
                <a:tc>
                  <a:txBody>
                    <a:bodyPr/>
                    <a:lstStyle/>
                    <a:p>
                      <a:r>
                        <a:rPr lang="es-CL" dirty="0" smtClean="0"/>
                        <a:t>51.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Que</a:t>
                      </a:r>
                      <a:r>
                        <a:rPr lang="es-CL" baseline="0" dirty="0" smtClean="0"/>
                        <a:t> los profesores me pregunten como ha sido estar lejos del colegio.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39294">
                <a:tc>
                  <a:txBody>
                    <a:bodyPr/>
                    <a:lstStyle/>
                    <a:p>
                      <a:r>
                        <a:rPr lang="es-CL" dirty="0" smtClean="0"/>
                        <a:t>52.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Que los profesores me pregunten como ha sido estar</a:t>
                      </a:r>
                      <a:r>
                        <a:rPr lang="es-CL" baseline="0" dirty="0" smtClean="0"/>
                        <a:t> lejos de mis compañeros.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96258">
                <a:tc>
                  <a:txBody>
                    <a:bodyPr/>
                    <a:lstStyle/>
                    <a:p>
                      <a:r>
                        <a:rPr lang="es-CL" dirty="0" smtClean="0"/>
                        <a:t>53.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Que los</a:t>
                      </a:r>
                      <a:r>
                        <a:rPr lang="es-CL" baseline="0" dirty="0" smtClean="0"/>
                        <a:t> profesores me pregunten como esta la familia.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87993">
                <a:tc>
                  <a:txBody>
                    <a:bodyPr/>
                    <a:lstStyle/>
                    <a:p>
                      <a:r>
                        <a:rPr lang="es-CL" dirty="0" smtClean="0"/>
                        <a:t>54.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Que los</a:t>
                      </a:r>
                      <a:r>
                        <a:rPr lang="es-CL" baseline="0" dirty="0" smtClean="0"/>
                        <a:t> profesores me den tiempo para hablar de como me he sentido durante la pandemia.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44267"/>
              </p:ext>
            </p:extLst>
          </p:nvPr>
        </p:nvGraphicFramePr>
        <p:xfrm>
          <a:off x="0" y="-2"/>
          <a:ext cx="12192000" cy="667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40"/>
                <a:gridCol w="4254460"/>
                <a:gridCol w="2438400"/>
                <a:gridCol w="2438400"/>
                <a:gridCol w="2438400"/>
              </a:tblGrid>
              <a:tr h="1653808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Pensando</a:t>
                      </a:r>
                      <a:r>
                        <a:rPr lang="es-CL" sz="2400" baseline="0" dirty="0" smtClean="0"/>
                        <a:t> en el regreso a clases, ¿Qué tan motivado te sientes para hacer lo siguiente?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</a:t>
                      </a:r>
                      <a:r>
                        <a:rPr lang="es-CL" baseline="0" dirty="0" smtClean="0"/>
                        <a:t> me gustaría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Me da lo mismo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Me gustaría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</a:tr>
              <a:tr h="723539">
                <a:tc>
                  <a:txBody>
                    <a:bodyPr/>
                    <a:lstStyle/>
                    <a:p>
                      <a:r>
                        <a:rPr lang="es-CL" dirty="0" smtClean="0"/>
                        <a:t>55.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Venir a clases.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074102">
                <a:tc>
                  <a:txBody>
                    <a:bodyPr/>
                    <a:lstStyle/>
                    <a:p>
                      <a:r>
                        <a:rPr lang="es-CL" dirty="0" smtClean="0"/>
                        <a:t>56.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Hacer actividades y trabajos escolares con mis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45211">
                <a:tc>
                  <a:txBody>
                    <a:bodyPr/>
                    <a:lstStyle/>
                    <a:p>
                      <a:r>
                        <a:rPr lang="es-CL" dirty="0" smtClean="0"/>
                        <a:t>57.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Estar en clases con mis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59032">
                <a:tc>
                  <a:txBody>
                    <a:bodyPr/>
                    <a:lstStyle/>
                    <a:p>
                      <a:r>
                        <a:rPr lang="es-CL" dirty="0" smtClean="0"/>
                        <a:t>58.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Ver a mis profesores.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59032">
                <a:tc>
                  <a:txBody>
                    <a:bodyPr/>
                    <a:lstStyle/>
                    <a:p>
                      <a:r>
                        <a:rPr lang="es-CL" dirty="0" smtClean="0"/>
                        <a:t>59.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Compartir</a:t>
                      </a:r>
                      <a:r>
                        <a:rPr lang="es-CL" baseline="0" dirty="0" smtClean="0"/>
                        <a:t> con mis amigos en el recreo.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59032">
                <a:tc>
                  <a:txBody>
                    <a:bodyPr/>
                    <a:lstStyle/>
                    <a:p>
                      <a:r>
                        <a:rPr lang="es-CL" dirty="0" smtClean="0"/>
                        <a:t>60.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Aprender lo que me enseñan</a:t>
                      </a:r>
                      <a:r>
                        <a:rPr lang="es-CL" baseline="0" dirty="0" smtClean="0"/>
                        <a:t> en clases.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14392"/>
              </p:ext>
            </p:extLst>
          </p:nvPr>
        </p:nvGraphicFramePr>
        <p:xfrm>
          <a:off x="109182" y="-1"/>
          <a:ext cx="12082819" cy="648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73"/>
                <a:gridCol w="3513634"/>
                <a:gridCol w="2013803"/>
                <a:gridCol w="2013803"/>
                <a:gridCol w="2013803"/>
                <a:gridCol w="2013803"/>
              </a:tblGrid>
              <a:tr h="1960056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¿Qué tan</a:t>
                      </a:r>
                      <a:r>
                        <a:rPr lang="es-CL" sz="2400" baseline="0" dirty="0" smtClean="0"/>
                        <a:t> de acuerdo estas con las siguientes oraciones respecto a ti en este año?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Muy</a:t>
                      </a:r>
                      <a:r>
                        <a:rPr lang="es-CL" baseline="0" dirty="0" smtClean="0"/>
                        <a:t> en desacuerdo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 En desacuerdo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De acuerdo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Muy</a:t>
                      </a:r>
                      <a:r>
                        <a:rPr lang="es-CL" baseline="0" dirty="0" smtClean="0"/>
                        <a:t> de acuerdo </a:t>
                      </a:r>
                    </a:p>
                    <a:p>
                      <a:r>
                        <a:rPr lang="es-CL" baseline="0" dirty="0" smtClean="0"/>
                        <a:t>(D)</a:t>
                      </a:r>
                      <a:endParaRPr lang="es-CL" dirty="0"/>
                    </a:p>
                  </a:txBody>
                  <a:tcPr/>
                </a:tc>
              </a:tr>
              <a:tr h="1193028">
                <a:tc>
                  <a:txBody>
                    <a:bodyPr/>
                    <a:lstStyle/>
                    <a:p>
                      <a:r>
                        <a:rPr lang="es-CL" dirty="0" smtClean="0"/>
                        <a:t>61.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Terminare el año con buenas notas.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71064">
                <a:tc>
                  <a:txBody>
                    <a:bodyPr/>
                    <a:lstStyle/>
                    <a:p>
                      <a:r>
                        <a:rPr lang="es-CL" dirty="0" smtClean="0"/>
                        <a:t>62.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Lograre las metas que me proponga para este año.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558539">
                <a:tc>
                  <a:txBody>
                    <a:bodyPr/>
                    <a:lstStyle/>
                    <a:p>
                      <a:r>
                        <a:rPr lang="es-CL" dirty="0" smtClean="0"/>
                        <a:t>63.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Estaremos bien este año mi familia y yo.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ctores que influyen en la obesidad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20419" y="874455"/>
            <a:ext cx="9551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Conocer tu opinión sobre distintos aspectos socioemocionales, que te involucran como </a:t>
            </a:r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persona y estudiante</a:t>
            </a:r>
            <a:r>
              <a:rPr lang="es-CL" sz="4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CL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8866" y="600502"/>
            <a:ext cx="105224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Instrucciones</a:t>
            </a:r>
          </a:p>
          <a:p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Lee estas instrucciones y contesta con tranquilidad todas las preguntas de este cuestionario.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Debes responder siempre lo que tú crees o piensas. Recuerda que no es una prueba con nota y que no hay respuestas correctas o incorrectas.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Marca con una equis (X)  el circulo que corresponda a tu respuesta.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Un ejemplo:</a:t>
            </a:r>
          </a:p>
          <a:p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¿Cuánto te describen las siguientes oraciones?  Marca una sola respuesta en cada oración</a:t>
            </a:r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6" y="4029501"/>
            <a:ext cx="8748215" cy="30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68271"/>
              </p:ext>
            </p:extLst>
          </p:nvPr>
        </p:nvGraphicFramePr>
        <p:xfrm>
          <a:off x="-2" y="2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839904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¿Cuánto</a:t>
                      </a:r>
                      <a:r>
                        <a:rPr lang="es-CL" sz="2400" baseline="0" dirty="0" smtClean="0"/>
                        <a:t> te describe las siguientes oraciones?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 describe</a:t>
                      </a:r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poco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bastante 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completamente</a:t>
                      </a:r>
                      <a:r>
                        <a:rPr lang="es-CL" baseline="0" dirty="0" smtClean="0"/>
                        <a:t> (D)</a:t>
                      </a:r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Puedo darme cuenta</a:t>
                      </a:r>
                      <a:r>
                        <a:rPr lang="es-CL" baseline="0" dirty="0" smtClean="0"/>
                        <a:t> fácilmente de las emociones que siento.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fácil para mi decirle a los</a:t>
                      </a:r>
                      <a:r>
                        <a:rPr lang="es-CL" baseline="0" dirty="0" smtClean="0"/>
                        <a:t> demás que emociones estoy sintiendo.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doy cuenta de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las cosas que tengo que mejorar de mi.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Puedo mantener</a:t>
                      </a:r>
                      <a:r>
                        <a:rPr lang="es-CL" baseline="0" dirty="0" smtClean="0"/>
                        <a:t> la calma cuando me enojo.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Puedo</a:t>
                      </a:r>
                      <a:r>
                        <a:rPr lang="es-CL" baseline="0" dirty="0" smtClean="0"/>
                        <a:t> esperar con paciencia mi turno para hablar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978671">
                <a:tc>
                  <a:txBody>
                    <a:bodyPr/>
                    <a:lstStyle/>
                    <a:p>
                      <a:r>
                        <a:rPr lang="es-CL" dirty="0" smtClean="0"/>
                        <a:t>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quiero algo con muchas ganas,</a:t>
                      </a:r>
                      <a:r>
                        <a:rPr lang="es-CL" baseline="0" dirty="0" smtClean="0"/>
                        <a:t> puedo esperar con paciencia si no lo obtengo de inmediato.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Aunque este muy enojado, pienso antes de hacer o decir algo.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2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98898"/>
              </p:ext>
            </p:extLst>
          </p:nvPr>
        </p:nvGraphicFramePr>
        <p:xfrm>
          <a:off x="-2" y="2"/>
          <a:ext cx="12192000" cy="698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839904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¿Cuánto</a:t>
                      </a:r>
                      <a:r>
                        <a:rPr lang="es-CL" sz="2400" baseline="0" dirty="0" smtClean="0"/>
                        <a:t> te describe las siguientes oraciones?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 describe</a:t>
                      </a:r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poco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bastante 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describe completamente</a:t>
                      </a:r>
                      <a:r>
                        <a:rPr lang="es-CL" baseline="0" dirty="0" smtClean="0"/>
                        <a:t> (D)</a:t>
                      </a:r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atrevo a decir lo que pienso,</a:t>
                      </a:r>
                      <a:r>
                        <a:rPr lang="es-CL" baseline="0" dirty="0" smtClean="0"/>
                        <a:t> aunque haya alguien que no este de acuerdo conmigo.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56882">
                <a:tc>
                  <a:txBody>
                    <a:bodyPr/>
                    <a:lstStyle/>
                    <a:p>
                      <a:r>
                        <a:rPr lang="es-CL" dirty="0" smtClean="0"/>
                        <a:t>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Puedo decir lo que pienso tranquilamente.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91570">
                <a:tc>
                  <a:txBody>
                    <a:bodyPr/>
                    <a:lstStyle/>
                    <a:p>
                      <a:r>
                        <a:rPr lang="es-CL" dirty="0" smtClean="0"/>
                        <a:t>10.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Pido</a:t>
                      </a:r>
                      <a:r>
                        <a:rPr lang="es-CL" baseline="0" dirty="0" smtClean="0"/>
                        <a:t> consejos para tomar decisiones importantes.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82388">
                <a:tc>
                  <a:txBody>
                    <a:bodyPr/>
                    <a:lstStyle/>
                    <a:p>
                      <a:r>
                        <a:rPr lang="es-CL" dirty="0" smtClean="0"/>
                        <a:t>11.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Pienso en distintas alternativas antes de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tomar decisiones.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00502">
                <a:tc>
                  <a:txBody>
                    <a:bodyPr/>
                    <a:lstStyle/>
                    <a:p>
                      <a:r>
                        <a:rPr lang="es-CL" dirty="0" smtClean="0"/>
                        <a:t>12.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Soy honesto ( digo la verdad).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41445">
                <a:tc>
                  <a:txBody>
                    <a:bodyPr/>
                    <a:lstStyle/>
                    <a:p>
                      <a:r>
                        <a:rPr lang="es-CL" dirty="0" smtClean="0"/>
                        <a:t>13.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doy mi palabra</a:t>
                      </a:r>
                      <a:r>
                        <a:rPr lang="es-CL" baseline="0" dirty="0" smtClean="0"/>
                        <a:t> la cumplo.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14.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Confío en mis propia decisiones.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15.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debo tomar una decisión, no me dejo</a:t>
                      </a:r>
                      <a:r>
                        <a:rPr lang="es-CL" baseline="0" dirty="0" smtClean="0"/>
                        <a:t> llevar por lo que dicen mis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32508"/>
              </p:ext>
            </p:extLst>
          </p:nvPr>
        </p:nvGraphicFramePr>
        <p:xfrm>
          <a:off x="-2" y="2"/>
          <a:ext cx="12192000" cy="694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839904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describes a tu colegio lo siguiente?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lo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describe</a:t>
                      </a:r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poco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bastante 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completamente</a:t>
                      </a:r>
                      <a:r>
                        <a:rPr lang="es-CL" baseline="0" dirty="0" smtClean="0"/>
                        <a:t> (D)</a:t>
                      </a:r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16.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</a:t>
                      </a:r>
                      <a:r>
                        <a:rPr lang="es-CL" baseline="0" dirty="0" smtClean="0"/>
                        <a:t> enseñan a calmarlos cuando estamos enojados.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56882">
                <a:tc>
                  <a:txBody>
                    <a:bodyPr/>
                    <a:lstStyle/>
                    <a:p>
                      <a:r>
                        <a:rPr lang="es-CL" dirty="0" smtClean="0"/>
                        <a:t>17.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</a:t>
                      </a:r>
                      <a:r>
                        <a:rPr lang="es-CL" baseline="0" dirty="0" smtClean="0"/>
                        <a:t> enseñan a escuchar cuando otra persona esta hablando.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91570">
                <a:tc>
                  <a:txBody>
                    <a:bodyPr/>
                    <a:lstStyle/>
                    <a:p>
                      <a:r>
                        <a:rPr lang="es-CL" dirty="0" smtClean="0"/>
                        <a:t>18.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 que cada perdona tiene un turno para hablar.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82388">
                <a:tc>
                  <a:txBody>
                    <a:bodyPr/>
                    <a:lstStyle/>
                    <a:p>
                      <a:r>
                        <a:rPr lang="es-CL" dirty="0" smtClean="0"/>
                        <a:t>19.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</a:t>
                      </a:r>
                      <a:r>
                        <a:rPr lang="es-CL" baseline="0" dirty="0" smtClean="0"/>
                        <a:t> a expresar nuestros sentimientos y emociones 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00502">
                <a:tc>
                  <a:txBody>
                    <a:bodyPr/>
                    <a:lstStyle/>
                    <a:p>
                      <a:r>
                        <a:rPr lang="es-CL" dirty="0" smtClean="0"/>
                        <a:t>20.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</a:t>
                      </a:r>
                      <a:r>
                        <a:rPr lang="es-CL" baseline="0" dirty="0" smtClean="0"/>
                        <a:t> enseñan a respetar la opinión de los demás.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41445">
                <a:tc>
                  <a:txBody>
                    <a:bodyPr/>
                    <a:lstStyle/>
                    <a:p>
                      <a:r>
                        <a:rPr lang="es-CL" dirty="0" smtClean="0"/>
                        <a:t>21.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 a decir lo que pensaos respetando a los demás.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22.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</a:t>
                      </a:r>
                      <a:r>
                        <a:rPr lang="es-CL" baseline="0" dirty="0" smtClean="0"/>
                        <a:t>  a asumir las consecuencias de lo que hacemos.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39904">
                <a:tc>
                  <a:txBody>
                    <a:bodyPr/>
                    <a:lstStyle/>
                    <a:p>
                      <a:r>
                        <a:rPr lang="es-CL" dirty="0" smtClean="0"/>
                        <a:t>23.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Podemos pedir ayuda a los profesores</a:t>
                      </a:r>
                      <a:r>
                        <a:rPr lang="es-CL" baseline="0" dirty="0" smtClean="0"/>
                        <a:t> cuando debemos tomar decisiones.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1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12751"/>
              </p:ext>
            </p:extLst>
          </p:nvPr>
        </p:nvGraphicFramePr>
        <p:xfrm>
          <a:off x="-2" y="2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1276850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describes a tu colegio lo siguiente?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lo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describe</a:t>
                      </a:r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poco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bastante 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Lo describe completamente</a:t>
                      </a:r>
                      <a:r>
                        <a:rPr lang="es-CL" baseline="0" dirty="0" smtClean="0"/>
                        <a:t> (D)</a:t>
                      </a:r>
                      <a:endParaRPr lang="es-CL" dirty="0"/>
                    </a:p>
                  </a:txBody>
                  <a:tcPr/>
                </a:tc>
              </a:tr>
              <a:tr h="1276850">
                <a:tc>
                  <a:txBody>
                    <a:bodyPr/>
                    <a:lstStyle/>
                    <a:p>
                      <a:r>
                        <a:rPr lang="es-CL" dirty="0" smtClean="0"/>
                        <a:t>24.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</a:t>
                      </a:r>
                      <a:r>
                        <a:rPr lang="es-CL" baseline="0" dirty="0" smtClean="0"/>
                        <a:t> a entender lo que estamos sintiendo.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50637">
                <a:tc>
                  <a:txBody>
                    <a:bodyPr/>
                    <a:lstStyle/>
                    <a:p>
                      <a:r>
                        <a:rPr lang="es-CL" dirty="0" smtClean="0"/>
                        <a:t>25.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 a reconocer nuestras fortalezas.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203371">
                <a:tc>
                  <a:txBody>
                    <a:bodyPr/>
                    <a:lstStyle/>
                    <a:p>
                      <a:r>
                        <a:rPr lang="es-CL" dirty="0" smtClean="0"/>
                        <a:t>26.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dicen las cosas que</a:t>
                      </a:r>
                      <a:r>
                        <a:rPr lang="es-CL" baseline="0" dirty="0" smtClean="0"/>
                        <a:t> podemos mejorar de nosotros mismos.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037388">
                <a:tc>
                  <a:txBody>
                    <a:bodyPr/>
                    <a:lstStyle/>
                    <a:p>
                      <a:r>
                        <a:rPr lang="es-CL" dirty="0" smtClean="0"/>
                        <a:t>27.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hacen</a:t>
                      </a:r>
                      <a:r>
                        <a:rPr lang="es-CL" baseline="0" dirty="0" smtClean="0"/>
                        <a:t> actividades en las que tenemos que hablar de nosotros y de lo que nos gusta.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912903">
                <a:tc>
                  <a:txBody>
                    <a:bodyPr/>
                    <a:lstStyle/>
                    <a:p>
                      <a:r>
                        <a:rPr lang="es-CL" dirty="0" smtClean="0"/>
                        <a:t>28.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Nos enseñan</a:t>
                      </a:r>
                      <a:r>
                        <a:rPr lang="es-CL" baseline="0" dirty="0" smtClean="0"/>
                        <a:t> a descubrir las cosas que nos gustan.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35641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1319026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te pasa lo siguiente en el colegio?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</a:t>
                      </a:r>
                      <a:r>
                        <a:rPr lang="es-CL" baseline="0" dirty="0" smtClean="0"/>
                        <a:t> pasa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</a:t>
                      </a:r>
                      <a:r>
                        <a:rPr lang="es-CL" baseline="0" dirty="0" smtClean="0"/>
                        <a:t> pasa poco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</a:t>
                      </a:r>
                      <a:r>
                        <a:rPr lang="es-CL" baseline="0" dirty="0" smtClean="0"/>
                        <a:t> pasa bastante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pasa mucho</a:t>
                      </a:r>
                    </a:p>
                    <a:p>
                      <a:r>
                        <a:rPr lang="es-CL" baseline="0" dirty="0" smtClean="0"/>
                        <a:t>(D)</a:t>
                      </a:r>
                      <a:endParaRPr lang="es-CL" dirty="0"/>
                    </a:p>
                  </a:txBody>
                  <a:tcPr/>
                </a:tc>
              </a:tr>
              <a:tr h="1035432">
                <a:tc>
                  <a:txBody>
                    <a:bodyPr/>
                    <a:lstStyle/>
                    <a:p>
                      <a:r>
                        <a:rPr lang="es-CL" dirty="0" smtClean="0"/>
                        <a:t>29.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el colegio converso con todos, aunque opinen diferente a mi.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043294">
                <a:tc>
                  <a:txBody>
                    <a:bodyPr/>
                    <a:lstStyle/>
                    <a:p>
                      <a:r>
                        <a:rPr lang="es-CL" dirty="0" smtClean="0"/>
                        <a:t>30.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Hago</a:t>
                      </a:r>
                      <a:r>
                        <a:rPr lang="es-CL" baseline="0" dirty="0" smtClean="0"/>
                        <a:t> los trabajos en grupo con diferentes compañeros aunque no sean mis amigos.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099688">
                <a:tc>
                  <a:txBody>
                    <a:bodyPr/>
                    <a:lstStyle/>
                    <a:p>
                      <a:r>
                        <a:rPr lang="es-CL" dirty="0" smtClean="0"/>
                        <a:t>31.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Siento alegría cuando mis compañeros les pasan cosas</a:t>
                      </a:r>
                      <a:r>
                        <a:rPr lang="es-CL" baseline="0" dirty="0" smtClean="0"/>
                        <a:t> buenas.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45913">
                <a:tc>
                  <a:txBody>
                    <a:bodyPr/>
                    <a:lstStyle/>
                    <a:p>
                      <a:r>
                        <a:rPr lang="es-CL" dirty="0" smtClean="0"/>
                        <a:t>32.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veo que tratan mal a mis compañeros, intento protegerles.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57324">
                <a:tc>
                  <a:txBody>
                    <a:bodyPr/>
                    <a:lstStyle/>
                    <a:p>
                      <a:r>
                        <a:rPr lang="es-CL" dirty="0" smtClean="0"/>
                        <a:t>33.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fácil para mi trabajar</a:t>
                      </a:r>
                      <a:r>
                        <a:rPr lang="es-CL" baseline="0" dirty="0" smtClean="0"/>
                        <a:t> con distintos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57324">
                <a:tc>
                  <a:txBody>
                    <a:bodyPr/>
                    <a:lstStyle/>
                    <a:p>
                      <a:r>
                        <a:rPr lang="es-CL" dirty="0" smtClean="0"/>
                        <a:t>34.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Siento pena cuando mis compañeros les hacen</a:t>
                      </a:r>
                      <a:r>
                        <a:rPr lang="es-CL" baseline="0" dirty="0" smtClean="0"/>
                        <a:t> daño.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0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13826"/>
              </p:ext>
            </p:extLst>
          </p:nvPr>
        </p:nvGraphicFramePr>
        <p:xfrm>
          <a:off x="0" y="0"/>
          <a:ext cx="12192000" cy="6755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7"/>
                <a:gridCol w="3545383"/>
                <a:gridCol w="2032000"/>
                <a:gridCol w="2032000"/>
                <a:gridCol w="2032000"/>
                <a:gridCol w="2032000"/>
              </a:tblGrid>
              <a:tr h="1667655">
                <a:tc gridSpan="2">
                  <a:txBody>
                    <a:bodyPr/>
                    <a:lstStyle/>
                    <a:p>
                      <a:r>
                        <a:rPr lang="es-CL" sz="2400" dirty="0" smtClean="0"/>
                        <a:t>¿Cuándo</a:t>
                      </a:r>
                      <a:r>
                        <a:rPr lang="es-CL" sz="2400" baseline="0" dirty="0" smtClean="0"/>
                        <a:t> te pasa lo siguiente en el colegio?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me</a:t>
                      </a:r>
                      <a:r>
                        <a:rPr lang="es-CL" baseline="0" dirty="0" smtClean="0"/>
                        <a:t> pasa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(A)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</a:t>
                      </a:r>
                      <a:r>
                        <a:rPr lang="es-CL" baseline="0" dirty="0" smtClean="0"/>
                        <a:t> pasa poco</a:t>
                      </a:r>
                    </a:p>
                    <a:p>
                      <a:r>
                        <a:rPr lang="es-CL" dirty="0" smtClean="0"/>
                        <a:t> (B)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</a:t>
                      </a:r>
                      <a:r>
                        <a:rPr lang="es-CL" baseline="0" dirty="0" smtClean="0"/>
                        <a:t> pasa bastante</a:t>
                      </a:r>
                    </a:p>
                    <a:p>
                      <a:r>
                        <a:rPr lang="es-CL" dirty="0" smtClean="0"/>
                        <a:t>(C)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 pasa mucho</a:t>
                      </a:r>
                    </a:p>
                    <a:p>
                      <a:r>
                        <a:rPr lang="es-CL" baseline="0" dirty="0" smtClean="0"/>
                        <a:t>(D)</a:t>
                      </a:r>
                      <a:endParaRPr lang="es-CL" dirty="0"/>
                    </a:p>
                  </a:txBody>
                  <a:tcPr/>
                </a:tc>
              </a:tr>
              <a:tr h="1309105">
                <a:tc>
                  <a:txBody>
                    <a:bodyPr/>
                    <a:lstStyle/>
                    <a:p>
                      <a:r>
                        <a:rPr lang="es-CL" dirty="0" smtClean="0"/>
                        <a:t>35.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Disfruto trabajando con mis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319045">
                <a:tc>
                  <a:txBody>
                    <a:bodyPr/>
                    <a:lstStyle/>
                    <a:p>
                      <a:r>
                        <a:rPr lang="es-CL" dirty="0" smtClean="0"/>
                        <a:t>36.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Siento ganas de ayudar a</a:t>
                      </a:r>
                      <a:r>
                        <a:rPr lang="es-CL" baseline="0" dirty="0" smtClean="0"/>
                        <a:t> mis compañeros cuando tienen problemas.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390344">
                <a:tc>
                  <a:txBody>
                    <a:bodyPr/>
                    <a:lstStyle/>
                    <a:p>
                      <a:r>
                        <a:rPr lang="es-CL" dirty="0" smtClean="0"/>
                        <a:t>37.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estoy enojado</a:t>
                      </a:r>
                      <a:r>
                        <a:rPr lang="es-CL" baseline="0" dirty="0" smtClean="0"/>
                        <a:t> con alguien, pienso antes de lo que voy a decir para no herir sus sentimientos.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069494">
                <a:tc>
                  <a:txBody>
                    <a:bodyPr/>
                    <a:lstStyle/>
                    <a:p>
                      <a:r>
                        <a:rPr lang="es-CL" dirty="0" smtClean="0"/>
                        <a:t>38.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Cuando estoy con otras personas</a:t>
                      </a:r>
                      <a:r>
                        <a:rPr lang="es-CL" baseline="0" dirty="0" smtClean="0"/>
                        <a:t> hablo bien de mis compañeros.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1315</Words>
  <Application>Microsoft Office PowerPoint</Application>
  <PresentationFormat>Panorámica</PresentationFormat>
  <Paragraphs>235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Asistencia Social</dc:creator>
  <cp:lastModifiedBy>Karencita</cp:lastModifiedBy>
  <cp:revision>23</cp:revision>
  <dcterms:created xsi:type="dcterms:W3CDTF">2021-03-17T14:26:18Z</dcterms:created>
  <dcterms:modified xsi:type="dcterms:W3CDTF">2021-03-22T14:55:09Z</dcterms:modified>
</cp:coreProperties>
</file>